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4DF6EF7A-E959-4591-86E2-F779F0F7C460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0917960C-4AAC-4222-ACA3-C7E84241F34E}" type="slidenum">
              <a:rPr lang="en-IN" smtClean="0"/>
              <a:t>‹#›</a:t>
            </a:fld>
            <a:endParaRPr lang="en-IN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75000"/>
                  </a:schemeClr>
                </a:solidFill>
              </a:rPr>
              <a:t>Tactical Analysis of a </a:t>
            </a:r>
            <a:r>
              <a:rPr lang="en-US" sz="4400" dirty="0" smtClean="0">
                <a:solidFill>
                  <a:schemeClr val="accent3">
                    <a:lumMod val="75000"/>
                  </a:schemeClr>
                </a:solidFill>
              </a:rPr>
              <a:t>Bowler</a:t>
            </a:r>
            <a:endParaRPr lang="en-IN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48" y="2852936"/>
            <a:ext cx="5760639" cy="324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80312" y="6453336"/>
            <a:ext cx="1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K. ANIKETH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7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          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Harshit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Rana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033" y="295386"/>
            <a:ext cx="1024582" cy="102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94" y="1397430"/>
            <a:ext cx="4156720" cy="426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35887" y="5805264"/>
            <a:ext cx="533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Rana’s</a:t>
            </a:r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Slow Ball Redemption </a:t>
            </a:r>
            <a:endParaRPr lang="en-IN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83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Rana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Parag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18" y="1757860"/>
            <a:ext cx="3987402" cy="412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56" y="1757860"/>
            <a:ext cx="4123698" cy="412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34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Rana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Faf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Du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Plessis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5" y="1881133"/>
            <a:ext cx="4121807" cy="4157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238" y="1881132"/>
            <a:ext cx="4157154" cy="4157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586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Rana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Klaasen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4" y="1772816"/>
            <a:ext cx="4054349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2816"/>
            <a:ext cx="3940523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14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Rana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Kohli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3847928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808"/>
            <a:ext cx="4007326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215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Change-up Specialist 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002060"/>
              </a:buCl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Rana</a:t>
            </a: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picked up 19 wickets in 13 games, the most by an uncapped Indian </a:t>
            </a:r>
            <a:r>
              <a:rPr lang="en-US" sz="2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player.</a:t>
            </a:r>
          </a:p>
          <a:p>
            <a:pPr>
              <a:buClr>
                <a:srgbClr val="002060"/>
              </a:buClr>
              <a:buFont typeface="Wingdings" pitchFamily="2" charset="2"/>
              <a:buChar char="Ø"/>
            </a:pP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Clr>
                <a:srgbClr val="002060"/>
              </a:buClr>
              <a:buFont typeface="Wingdings" pitchFamily="2" charset="2"/>
              <a:buChar char="Ø"/>
            </a:pPr>
            <a:r>
              <a:rPr lang="en-US" sz="2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His variations are executed really well in the middle overs, where he has the best economy rate of (7.88) among fast bowlers who have bowled </a:t>
            </a:r>
            <a:r>
              <a:rPr lang="en-US" sz="22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atleast</a:t>
            </a:r>
            <a:r>
              <a:rPr lang="en-US" sz="2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100 balls in this phase.</a:t>
            </a:r>
          </a:p>
          <a:p>
            <a:pPr>
              <a:buClr>
                <a:srgbClr val="002060"/>
              </a:buClr>
              <a:buFont typeface="Wingdings" pitchFamily="2" charset="2"/>
              <a:buChar char="Ø"/>
            </a:pP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Clr>
                <a:srgbClr val="002060"/>
              </a:buClr>
              <a:buFont typeface="Wingdings" pitchFamily="2" charset="2"/>
              <a:buChar char="Ø"/>
            </a:pPr>
            <a:r>
              <a:rPr lang="en-US" sz="22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Rana</a:t>
            </a:r>
            <a:r>
              <a:rPr lang="en-US" sz="2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has a very good success rate when bowling slower balls. He has taken maximum wickets by bowling slower deliveries.</a:t>
            </a:r>
          </a:p>
          <a:p>
            <a:pPr marL="0" indent="0">
              <a:buClr>
                <a:srgbClr val="002060"/>
              </a:buClr>
              <a:buNone/>
            </a:pPr>
            <a:r>
              <a:rPr lang="en-US" sz="2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  <a:p>
            <a:pPr>
              <a:buClr>
                <a:srgbClr val="002060"/>
              </a:buClr>
              <a:buFont typeface="Wingdings" pitchFamily="2" charset="2"/>
              <a:buChar char="Ø"/>
            </a:pPr>
            <a:r>
              <a:rPr lang="en-US" sz="2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Nearly 13 out of the 19 wickets he claimed came from his skillful slower deliveries. Great job by </a:t>
            </a:r>
            <a:r>
              <a:rPr lang="en-US" sz="22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Rana</a:t>
            </a:r>
            <a:r>
              <a:rPr lang="en-US" sz="2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. </a:t>
            </a:r>
          </a:p>
          <a:p>
            <a:pPr marL="0" indent="0">
              <a:buClr>
                <a:srgbClr val="002060"/>
              </a:buClr>
              <a:buNone/>
            </a:pPr>
            <a:endParaRPr lang="en-US" sz="2200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Clr>
                <a:srgbClr val="0070C0"/>
              </a:buClr>
              <a:buFont typeface="Wingdings" pitchFamily="2" charset="2"/>
              <a:buChar char="Ø"/>
            </a:pP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Clr>
                <a:srgbClr val="002060"/>
              </a:buClr>
              <a:buNone/>
            </a:pPr>
            <a:endParaRPr lang="en-US" sz="2200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426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Stats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7643"/>
            <a:ext cx="8033893" cy="2396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790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THANK YOU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04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205</TotalTime>
  <Words>131</Words>
  <Application>Microsoft Office PowerPoint</Application>
  <PresentationFormat>On-screen Show (4:3)</PresentationFormat>
  <Paragraphs>19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Foundry</vt:lpstr>
      <vt:lpstr>Tactical Analysis of a Bowler</vt:lpstr>
      <vt:lpstr>            Harshit Rana </vt:lpstr>
      <vt:lpstr>Rana vs Parag</vt:lpstr>
      <vt:lpstr>Rana vs Faf Du Plessis</vt:lpstr>
      <vt:lpstr>Rana vs Klaasen</vt:lpstr>
      <vt:lpstr>Rana vs Kohli </vt:lpstr>
      <vt:lpstr>Change-up Specialist </vt:lpstr>
      <vt:lpstr>Stats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Tactical Analysis of a Bowler</dc:title>
  <dc:creator>DELL</dc:creator>
  <cp:lastModifiedBy>DELL</cp:lastModifiedBy>
  <cp:revision>8</cp:revision>
  <dcterms:created xsi:type="dcterms:W3CDTF">2024-06-06T10:24:02Z</dcterms:created>
  <dcterms:modified xsi:type="dcterms:W3CDTF">2024-06-06T13:49:42Z</dcterms:modified>
</cp:coreProperties>
</file>